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9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17T20:18:34.8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23124 13838 16383 0 0,'0'4'0'0'0,"0"7"0"0"0,0 6 0 0 0,-5 9 0 0 0,-6 6 0 0 0,-6 1 0 0 0,1 0 0 0 0,-3-1 0 0 0,-2 3 0 0 0,2 1 0 0 0,0-1 0 0 0,-2 2 0 0 0,-6 0 0 0 0,1 3 0 0 0,0 0 0 0 0,1-3 0 0 0,-6 1 0 0 0,-2 0 0 0 0,0 3 0 0 0,6-2 0 0 0,3-2 0 0 0,-5 1 0 0 0,-1 0 0 0 0,0-2 0 0 0,-1-3 0 0 0,2 2 0 0 0,0-4 0 0 0,0-3 0 0 0,2-2 0 0 0,-10 0 0 0 0,1-1 0 0 0,3 1 0 0 0,2 1 0 0 0,2 0 0 0 0,-9 0 0 0 0,-2 0 0 0 0,1 1 0 0 0,-2-1 0 0 0,1 1 0 0 0,3-5 0 0 0,-7 3 0 0 0,0 1 0 0 0,-11 2 0 0 0,-2 0 0 0 0,1 0 0 0 0,-1 4 0 0 0,6-3 0 0 0,-4-3 0 0 0,4 0 0 0 0,-4 4 0 0 0,-6 1 0 0 0,2-4 0 0 0,-3-3 0 0 0,1-1 0 0 0,0-4 0 0 0,1 4 0 0 0,7-3 0 0 0,-2 1 0 0 0,-1-5 0 0 0,0 1 0 0 0,4-4 0 0 0,3-3 0 0 0,-1-4 0 0 0,4 1 0 0 0,5 0 0 0 0,5-2 0 0 0,-1-2 0 0 0,-3 8 0 0 0,-10 2 0 0 0,0 3 0 0 0,4-1 0 0 0,-5-4 0 0 0,2-3 0 0 0,-1-4 0 0 0,0 2 0 0 0,3 1 0 0 0,1-3 0 0 0,-7 0 0 0 0,-3 2 0 0 0,-1 1 0 0 0,-1-2 0 0 0,5-1 0 0 0,-2-2 0 0 0,-2 8 0 0 0,0 3 0 0 0,0-2 0 0 0,-8 2 0 0 0,1-2 0 0 0,-2-2 0 0 0,-4-3 0 0 0,-4-3 0 0 0,2 3 0 0 0,-2 0 0 0 0,3-2 0 0 0,-1 0 0 0 0,3 2 0 0 0,3 1 0 0 0,4-2 0 0 0,8-1 0 0 0,4-1 0 0 0,0-3 0 0 0,5 0 0 0 0,1-1 0 0 0,-3 0 0 0 0,4 0 0 0 0,-7 0 0 0 0,2-1 0 0 0,-5 10 0 0 0,1 4 0 0 0,-9-1 0 0 0,2-3 0 0 0,0-2 0 0 0,2-3 0 0 0,6-2 0 0 0,2-1 0 0 0,-5-1 0 0 0,3 0 0 0 0,4-1 0 0 0,-3 1 0 0 0,2-1 0 0 0,-4 1 0 0 0,1 0 0 0 0,0 0 0 0 0,-5 0 0 0 0,-2 0 0 0 0,-1 0 0 0 0,0 0 0 0 0,-4 0 0 0 0,5 0 0 0 0,2 0 0 0 0,-3 0 0 0 0,-1 0 0 0 0,0 0 0 0 0,2 0 0 0 0,-4 0 0 0 0,-1 0 0 0 0,-4 0 0 0 0,1 0 0 0 0,-3 0 0 0 0,1 0 0 0 0,8 0 0 0 0,-1 0 0 0 0,6 0 0 0 0,-6 0 0 0 0,2 0 0 0 0,-3 0 0 0 0,-5 0 0 0 0,-4 0 0 0 0,4 0 0 0 0,0 0 0 0 0,2 0 0 0 0,7 0 0 0 0,0 0 0 0 0,0 0 0 0 0,-4 0 0 0 0,-1 0 0 0 0,1 0 0 0 0,-3 0 0 0 0,1 0 0 0 0,-4-5 0 0 0,1-1 0 0 0,2 0 0 0 0,-1 1 0 0 0,1-3 0 0 0,6 0 0 0 0,-5 1 0 0 0,4 2 0 0 0,-2 1 0 0 0,0-2 0 0 0,-3-1 0 0 0,-1 0 0 0 0,-11-7 0 0 0,2-1 0 0 0,-1 1 0 0 0,5 4 0 0 0,-1 3 0 0 0,3 3 0 0 0,-1 2 0 0 0,-3-3 0 0 0,-2-1 0 0 0,-3-4 0 0 0,2-1 0 0 0,-4 3 0 0 0,2 1 0 0 0,0-2 0 0 0,-5 1 0 0 0,2-9 0 0 0,1 0 0 0 0,4 2 0 0 0,2 4 0 0 0,3-1 0 0 0,1 1 0 0 0,2 3 0 0 0,8-2 0 0 0,0 1 0 0 0,-8 2 0 0 0,-2 1 0 0 0,-3-1 0 0 0,2-1 0 0 0,-7-3 0 0 0,6-5 0 0 0,2 1 0 0 0,2 2 0 0 0,0 4 0 0 0,6-1 0 0 0,4 1 0 0 0,-2 2 0 0 0,1-3 0 0 0,-1 1 0 0 0,2 2 0 0 0,-3 1 0 0 0,-2-2 0 0 0,-3 1 0 0 0,-4-9 0 0 0,-6-6 0 0 0,3-4 0 0 0,-2 2 0 0 0,-1 2 0 0 0,7 3 0 0 0,1 1 0 0 0,8-6 0 0 0,5 1 0 0 0,6-1 0 0 0,8 5 0 0 0,-4 0 0 0 0,2 4 0 0 0,-2-6 0 0 0,-2-3 0 0 0,1 3 0 0 0,5-1 0 0 0,0 4 0 0 0,2 5 0 0 0,3 0 0 0 0,-7-7 0 0 0,-4-5 0 0 0,0 2 0 0 0,-6 0 0 0 0,-3-1 0 0 0,-1 4 0 0 0,-1-4 0 0 0,6-3 0 0 0,1 4 0 0 0,1 0 0 0 0,4 0 0 0 0,0-5 0 0 0,3 1 0 0 0,5 2 0 0 0,4-1 0 0 0,-6 0 0 0 0,-6-5 0 0 0,0-1 0 0 0,3-1 0 0 0,5 5 0 0 0,4 4 0 0 0,-2 0 0 0 0,-4-5 0 0 0,0-2 0 0 0,3 0 0 0 0,2 0 0 0 0,-2-4 0 0 0,1 0 0 0 0,1-9 0 0 0,3 3 0 0 0,6 4 0 0 0,3 4 0 0 0,1 7 0 0 0,-1 4 0 0 0,-1 0 0 0 0,-1 0 0 0 0,4-1 0 0 0,-4-6 0 0 0,2 1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17T20:18:34.8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9393 13838 16383 0 0,'0'4'0'0'0,"4"3"0"0"0,7 3 0 0 0,1 6 0 0 0,4 4 0 0 0,-2 4 0 0 0,2 7 0 0 0,3 2 0 0 0,3 2 0 0 0,2-2 0 0 0,2-1 0 0 0,1-2 0 0 0,1-6 0 0 0,0-2 0 0 0,0 5 0 0 0,0 2 0 0 0,0 0 0 0 0,0-3 0 0 0,-1-3 0 0 0,5 0 0 0 0,2-4 0 0 0,0-5 0 0 0,2 4 0 0 0,2 4 0 0 0,-3-2 0 0 0,-2 0 0 0 0,-1-3 0 0 0,-3 1 0 0 0,9 1 0 0 0,2 2 0 0 0,-1 3 0 0 0,3-4 0 0 0,2 1 0 0 0,0-5 0 0 0,-4 1 0 0 0,-4-3 0 0 0,-3-4 0 0 0,2 2 0 0 0,0 2 0 0 0,-2 0 0 0 0,-1 1 0 0 0,-2-1 0 0 0,-1-3 0 0 0,4-4 0 0 0,5-2 0 0 0,2 1 0 0 0,2 1 0 0 0,0-1 0 0 0,-3-2 0 0 0,-4 4 0 0 0,2-1 0 0 0,-1 0 0 0 0,3 2 0 0 0,4 6 0 0 0,0-1 0 0 0,-4 2 0 0 0,-2-2 0 0 0,0-2 0 0 0,0-5 0 0 0,2-2 0 0 0,4-3 0 0 0,4 4 0 0 0,-1 0 0 0 0,1-1 0 0 0,2-1 0 0 0,-3-1 0 0 0,0-2 0 0 0,-3 0 0 0 0,-4-1 0 0 0,-5 5 0 0 0,3 1 0 0 0,-2 0 0 0 0,4-2 0 0 0,13 9 0 0 0,2 1 0 0 0,7-1 0 0 0,2-3 0 0 0,-1 2 0 0 0,-1-2 0 0 0,3-2 0 0 0,-5-3 0 0 0,-2-2 0 0 0,-3-1 0 0 0,0-2 0 0 0,-6 0 0 0 0,0 0 0 0 0,-5-1 0 0 0,-4 1 0 0 0,-5 0 0 0 0,7-1 0 0 0,0 1 0 0 0,-2 0 0 0 0,7 0 0 0 0,0 0 0 0 0,10 0 0 0 0,6 0 0 0 0,11 0 0 0 0,16 0 0 0 0,12 0 0 0 0,-2 0 0 0 0,-4 0 0 0 0,-9 0 0 0 0,-14 0 0 0 0,-5 0 0 0 0,-10 0 0 0 0,-9 0 0 0 0,-4 0 0 0 0,-5 0 0 0 0,1 0 0 0 0,7 0 0 0 0,0 0 0 0 0,-2 0 0 0 0,-1 0 0 0 0,-2-4 0 0 0,-4-3 0 0 0,1 1 0 0 0,3 2 0 0 0,4 0 0 0 0,8-3 0 0 0,0 0 0 0 0,4 1 0 0 0,7 1 0 0 0,15-3 0 0 0,8 0 0 0 0,4 1 0 0 0,-1 2 0 0 0,-1-3 0 0 0,-2-9 0 0 0,-2-2 0 0 0,-6 2 0 0 0,-3 4 0 0 0,-5 5 0 0 0,-5-2 0 0 0,-10 1 0 0 0,-10 3 0 0 0,-8 1 0 0 0,-5-2 0 0 0,-1-1 0 0 0,0 2 0 0 0,-1 1 0 0 0,3-2 0 0 0,0-1 0 0 0,0 1 0 0 0,-3 2 0 0 0,-1 2 0 0 0,8-3 0 0 0,1-6 0 0 0,0 0 0 0 0,6-4 0 0 0,5-2 0 0 0,3-4 0 0 0,2-8 0 0 0,-4-2 0 0 0,-6-1 0 0 0,-2 0 0 0 0,-3 1 0 0 0,-5 2 0 0 0,-3 1 0 0 0,-2 0 0 0 0,-3 2 0 0 0,4-1 0 0 0,1-4 0 0 0,0-1 0 0 0,-2 0 0 0 0,0 1 0 0 0,-2 1 0 0 0,-5 1 0 0 0,-8 2 0 0 0,0 0 0 0 0,-4 0 0 0 0,1 1 0 0 0,2 0 0 0 0,5 0 0 0 0,-3-5 0 0 0,-3 3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17T20:18:51.4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8997 13974 16383 0 0,'0'5'0'0'0,"0"5"0"0"0,0 7 0 0 0,0 5 0 0 0,-5 3 0 0 0,-1 7 0 0 0,0 2 0 0 0,1 1 0 0 0,2-2 0 0 0,1-1 0 0 0,1-2 0 0 0,0-10 0 0 0,1-18 0 0 0,0-14 0 0 0,5-10 0 0 0,2-6 0 0 0,-1-7 0 0 0,-1-2 0 0 0,-2 0 0 0 0,0-3 0 0 0,-2 0 0 0 0,-1 4 0 0 0,5 1 0 0 0,1 4 0 0 0,4 6 0 0 0,6 8 0 0 0,8 11 0 0 0,6 11 0 0 0,2 14 0 0 0,0 9 0 0 0,0 4 0 0 0,-2-3 0 0 0,0-2 0 0 0,-1 4 0 0 0,-6-4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10-17T20:18:51.4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16519 13971 16383 0 0,'-5'0'0'0'0,"-11"5"0"0"0,-7 5 0 0 0,-4 7 0 0 0,-3 5 0 0 0,-5-2 0 0 0,-6-4 0 0 0,8-4 0 0 0,15-5 0 0 0,15-3 0 0 0,13-8 0 0 0,9-7 0 0 0,6-1 0 0 0,3 0 0 0 0,7 3 0 0 0,2-2 0 0 0,-6-4 0 0 0,-3 1 0 0 0,-1-2 0 0 0,-2-3 0 0 0,1 7 0 0 0,0 9 0 0 0,-4 16 0 0 0,-2 14 0 0 0,-3 7 0 0 0,-6 3 0 0 0,1-1 0 0 0,-2-1 0 0 0,-2-2 0 0 0,-4-7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E2FB2-8100-A16B-BE95-3536C40C2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F14411-F655-D130-BE9A-83D1D7CF27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EFE73-D565-5922-9168-26C3B34F4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5D22-E912-4DFE-8B52-7533F9252DA5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128AD-33F7-066E-21BB-F5767C1A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B3B24-A56C-1939-6983-556B38386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699E1-3F37-4F80-8583-B4873BFC97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51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1FAE5-00F6-E495-DB37-1C04BDD86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4C82F5-09CD-36D8-A2DA-1C25DCDD6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778F8-9C37-EB3F-BA79-D9CE11DAE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5D22-E912-4DFE-8B52-7533F9252DA5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14EF3-3545-715D-F2F6-B5E8256D9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A4CD7-D82C-0961-D149-0B9CC582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699E1-3F37-4F80-8583-B4873BFC97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295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BD8690-8532-6236-11C2-61D000B512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1EA6BA-8471-4C48-4792-673D5F75D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0ED80-BB9C-5362-827B-AE9A95D8B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5D22-E912-4DFE-8B52-7533F9252DA5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8CB95-7B72-5CCE-54A0-0DF27827F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D8E94-F1BF-3216-8446-D594A42C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699E1-3F37-4F80-8583-B4873BFC97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762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56DAF-A854-8C59-B18A-C6C22BF0C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0A60B-D2C0-6A1D-C6EA-6FCE17894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514B7-ECBD-B881-B5CA-5AB0B911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5D22-E912-4DFE-8B52-7533F9252DA5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318E0-B908-2DB7-5D30-E47952FAB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6ADC5-7B93-07FA-E838-A14409EB8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699E1-3F37-4F80-8583-B4873BFC97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362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D7269-2A57-1913-11F8-209A1FDD4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9C0016-B510-5A8D-DAEE-D45D34D25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9DC94-D20E-EB5C-A75C-35B352FD1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5D22-E912-4DFE-8B52-7533F9252DA5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C2FFA-F1D6-6C92-4913-897A8CD7A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C06DD-B019-901C-88DA-EE8955C03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699E1-3F37-4F80-8583-B4873BFC97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594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B2793-B91B-7415-93E2-929DFDCE2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8B82E-16B7-49F7-D9AE-0FDB8B515D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3F7E81-390B-B6FD-0C6D-0D25C261D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A8C79-40DF-C569-F41F-03392183B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5D22-E912-4DFE-8B52-7533F9252DA5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7CB0B-A661-45B7-A3A0-ACEC9D6CE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CAE0C-099F-794F-E130-EAFEFE0E5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699E1-3F37-4F80-8583-B4873BFC97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330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67122-02B5-5383-80A2-40F5DE6DA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FA5F0-6832-5FBC-4E15-4B61CBAEE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EA9F2F-2F8D-B651-27E8-A0AE5856D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FA8B39-EC47-7308-E7E5-83FDFBC1B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C5080E-FB8D-D539-905A-1F420735F6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6D5715-352E-F810-B60B-C3D0E4ECA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5D22-E912-4DFE-8B52-7533F9252DA5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8DC689-9BDD-88DE-D0DF-89F19E575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96D446-BE0F-EA26-D7CF-9A99B88F2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699E1-3F37-4F80-8583-B4873BFC97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781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8B964-2066-0423-4E86-3E5C1D186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B6BCE8-B13C-5994-4E4C-2E283115B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5D22-E912-4DFE-8B52-7533F9252DA5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02D9B4-E7F7-5F27-3239-8C11F90A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7398FD-C89E-5C9D-9AA8-3926D3E08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699E1-3F37-4F80-8583-B4873BFC97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004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5D663F-4C23-92AB-BAA4-FC9E33690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5D22-E912-4DFE-8B52-7533F9252DA5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4EEA6B-2ED1-3DFF-4041-F734CFFDF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DB90E-F87C-9029-3A9D-C8B668123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699E1-3F37-4F80-8583-B4873BFC97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4658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4943E-0A8B-667B-C54B-C5F5F3E44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893B5-20DF-8D44-EB5C-86D145F42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ADED50-9A3F-127F-4F9F-038C6583D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8728-9AED-C360-6C46-7ADCFE313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5D22-E912-4DFE-8B52-7533F9252DA5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8310C-827F-40C3-C17E-4EC9E4E1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CB2B3-6ED6-920B-2F53-6D86C3E1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699E1-3F37-4F80-8583-B4873BFC97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0530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3065-F8F5-DAAC-5207-A95A389D6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6E8B42-0C27-29A4-4A5E-2BA46F6E96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9D6299-1E96-5F0E-6A75-D874EAFF5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B69BD-A0D7-E428-DE8E-7ED896DA6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5D22-E912-4DFE-8B52-7533F9252DA5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CD054-7CCC-AAD7-C78D-3DE71CFC3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F1989-4B5B-6757-A825-5128BCF83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699E1-3F37-4F80-8583-B4873BFC97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916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996125-DAEF-CFB3-6695-C1141740D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4D3C6-1D01-EAB5-F5FA-F8EC4E040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60FC8-139F-91F1-4137-046C224EFC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055D22-E912-4DFE-8B52-7533F9252DA5}" type="datetimeFigureOut">
              <a:rPr lang="en-CA" smtClean="0"/>
              <a:t>2025-02-10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A4389-D17B-8CCB-5017-7164D36B44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0E63E-DC5E-7B3D-286F-CC74F34F0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8699E1-3F37-4F80-8583-B4873BFC97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021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customXml" Target="../ink/ink2.xml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ECCFD-F4C9-3DF1-FF14-4DA04F42C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CMPT 201 Lab 5 – Part 2 Solution</a:t>
            </a:r>
          </a:p>
        </p:txBody>
      </p:sp>
      <p:pic>
        <p:nvPicPr>
          <p:cNvPr id="5" name="Content Placeholder 4" descr="A white rectangular object with black lines&#10;&#10;Description automatically generated">
            <a:extLst>
              <a:ext uri="{FF2B5EF4-FFF2-40B4-BE49-F238E27FC236}">
                <a16:creationId xmlns:a16="http://schemas.microsoft.com/office/drawing/2014/main" id="{042F9989-BFCA-9F89-4551-2E079FF63F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8073" y="4849999"/>
            <a:ext cx="10776857" cy="886586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1BC4F6D0-C64F-6238-8196-8F4A45699755}"/>
                  </a:ext>
                </a:extLst>
              </p14:cNvPr>
              <p14:cNvContentPartPr/>
              <p14:nvPr/>
            </p14:nvContentPartPr>
            <p14:xfrm>
              <a:off x="1667901" y="5764673"/>
              <a:ext cx="5073092" cy="772751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1BC4F6D0-C64F-6238-8196-8F4A4569975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49902" y="5746677"/>
                <a:ext cx="5108729" cy="8083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93957ED8-82A5-C4E2-BA22-9FE7088B7732}"/>
                  </a:ext>
                </a:extLst>
              </p14:cNvPr>
              <p14:cNvContentPartPr/>
              <p14:nvPr/>
            </p14:nvContentPartPr>
            <p14:xfrm>
              <a:off x="1802837" y="5764673"/>
              <a:ext cx="2695899" cy="416439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93957ED8-82A5-C4E2-BA22-9FE7088B773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84838" y="5746677"/>
                <a:ext cx="2731537" cy="4520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E294776-8077-32A3-D7EA-A02DC1334172}"/>
                  </a:ext>
                </a:extLst>
              </p14:cNvPr>
              <p14:cNvContentPartPr/>
              <p14:nvPr/>
            </p14:nvContentPartPr>
            <p14:xfrm>
              <a:off x="1644068" y="5776576"/>
              <a:ext cx="118373" cy="144487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E294776-8077-32A3-D7EA-A02DC133417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26133" y="5758605"/>
                <a:ext cx="153885" cy="1800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E8B7090-CB64-878F-A1DA-1015932D0C58}"/>
                  </a:ext>
                </a:extLst>
              </p14:cNvPr>
              <p14:cNvContentPartPr/>
              <p14:nvPr/>
            </p14:nvContentPartPr>
            <p14:xfrm>
              <a:off x="4381848" y="5805305"/>
              <a:ext cx="151688" cy="86661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E8B7090-CB64-878F-A1DA-1015932D0C5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63875" y="5787400"/>
                <a:ext cx="187274" cy="122113"/>
              </a:xfrm>
              <a:prstGeom prst="rect">
                <a:avLst/>
              </a:prstGeom>
            </p:spPr>
          </p:pic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55F4DCE-5D88-9232-186C-B32ACECC81C0}"/>
              </a:ext>
            </a:extLst>
          </p:cNvPr>
          <p:cNvSpPr txBox="1">
            <a:spLocks/>
          </p:cNvSpPr>
          <p:nvPr/>
        </p:nvSpPr>
        <p:spPr>
          <a:xfrm>
            <a:off x="799780" y="1477114"/>
            <a:ext cx="10554020" cy="308620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ea typeface="+mn-lt"/>
                <a:cs typeface="+mn-lt"/>
              </a:rPr>
              <a:t>Loop over all of the items in free list starting from head:</a:t>
            </a:r>
          </a:p>
          <a:p>
            <a:pPr lvl="1">
              <a:buFont typeface="Calibri" panose="020B0604020202020204" pitchFamily="34" charset="0"/>
              <a:buChar char="-"/>
            </a:pPr>
            <a:r>
              <a:rPr lang="en-US"/>
              <a:t>Calculate the </a:t>
            </a:r>
            <a:r>
              <a:rPr lang="en-US" err="1"/>
              <a:t>ptr</a:t>
            </a:r>
            <a:r>
              <a:rPr lang="en-US"/>
              <a:t> </a:t>
            </a:r>
            <a:r>
              <a:rPr lang="en-US" err="1"/>
              <a:t>addr</a:t>
            </a:r>
            <a:r>
              <a:rPr lang="en-US"/>
              <a:t> adjacent to left</a:t>
            </a:r>
          </a:p>
          <a:p>
            <a:pPr lvl="1">
              <a:buFont typeface="Calibri" panose="020B0604020202020204" pitchFamily="34" charset="0"/>
              <a:buChar char="-"/>
            </a:pPr>
            <a:r>
              <a:rPr lang="en-US"/>
              <a:t>Calculate the </a:t>
            </a:r>
            <a:r>
              <a:rPr lang="en-US" err="1"/>
              <a:t>ptr</a:t>
            </a:r>
            <a:r>
              <a:rPr lang="en-US"/>
              <a:t> </a:t>
            </a:r>
            <a:r>
              <a:rPr lang="en-US" err="1"/>
              <a:t>addr</a:t>
            </a:r>
            <a:r>
              <a:rPr lang="en-US"/>
              <a:t> adjacent to right</a:t>
            </a:r>
          </a:p>
          <a:p>
            <a:pPr lvl="1">
              <a:buFont typeface="Calibri"/>
              <a:buChar char="-"/>
            </a:pPr>
            <a:r>
              <a:rPr lang="en-US"/>
              <a:t>If (recently freed block is adjacent to left)</a:t>
            </a:r>
          </a:p>
          <a:p>
            <a:pPr marL="914400" lvl="2" indent="0">
              <a:buNone/>
            </a:pPr>
            <a:r>
              <a:rPr lang="en-US"/>
              <a:t>Increase the size of </a:t>
            </a:r>
            <a:r>
              <a:rPr lang="en-US" err="1"/>
              <a:t>recenty</a:t>
            </a:r>
            <a:r>
              <a:rPr lang="en-US"/>
              <a:t> freed block</a:t>
            </a:r>
          </a:p>
          <a:p>
            <a:pPr marL="914400" lvl="2" indent="0">
              <a:buNone/>
            </a:pPr>
            <a:r>
              <a:rPr lang="en-US"/>
              <a:t>Adjust the next pointer of recently freed block</a:t>
            </a:r>
          </a:p>
          <a:p>
            <a:pPr marL="914400" lvl="2" indent="0">
              <a:buNone/>
            </a:pPr>
            <a:r>
              <a:rPr lang="en-US"/>
              <a:t>Remove </a:t>
            </a:r>
            <a:r>
              <a:rPr lang="en-US" err="1"/>
              <a:t>curr</a:t>
            </a:r>
            <a:r>
              <a:rPr lang="en-US"/>
              <a:t> block from the list</a:t>
            </a:r>
          </a:p>
          <a:p>
            <a:pPr lvl="1">
              <a:buFont typeface="Calibri"/>
              <a:buChar char="-"/>
            </a:pPr>
            <a:r>
              <a:rPr lang="en-US"/>
              <a:t>If (recently freed block is adjacent to right):</a:t>
            </a:r>
          </a:p>
          <a:p>
            <a:pPr marL="914400" lvl="2" indent="0">
              <a:buNone/>
            </a:pPr>
            <a:r>
              <a:rPr lang="en-US"/>
              <a:t>Increase the size of </a:t>
            </a:r>
            <a:r>
              <a:rPr lang="en-US" err="1"/>
              <a:t>curr</a:t>
            </a:r>
            <a:r>
              <a:rPr lang="en-US"/>
              <a:t> block</a:t>
            </a:r>
          </a:p>
        </p:txBody>
      </p:sp>
    </p:spTree>
    <p:extLst>
      <p:ext uri="{BB962C8B-B14F-4D97-AF65-F5344CB8AC3E}">
        <p14:creationId xmlns:p14="http://schemas.microsoft.com/office/powerpoint/2010/main" val="3401911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CMPT 201 Lab 5 – Part 2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Fraser</dc:creator>
  <cp:lastModifiedBy>Brian Fraser</cp:lastModifiedBy>
  <cp:revision>1</cp:revision>
  <dcterms:created xsi:type="dcterms:W3CDTF">2025-02-10T09:00:13Z</dcterms:created>
  <dcterms:modified xsi:type="dcterms:W3CDTF">2025-02-10T09:01:01Z</dcterms:modified>
</cp:coreProperties>
</file>